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44" y="-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14AA65-2B8C-4361-B969-37C390EC7831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26018A-BFC8-4303-B9FE-EB7A1041D7C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26018A-BFC8-4303-B9FE-EB7A1041D7CE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3B8D-BF0C-4884-A8DE-48F5688D69FA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D74E0-DBA5-42BD-BDE3-5CBA111B01B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 smtClean="0"/>
              <a:t>Nomenclature of </a:t>
            </a:r>
            <a:r>
              <a:rPr lang="en-IN" dirty="0" err="1" smtClean="0"/>
              <a:t>Polyfunctional</a:t>
            </a:r>
            <a:r>
              <a:rPr lang="en-IN" dirty="0" smtClean="0"/>
              <a:t> Compounds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IN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Monali M. </a:t>
            </a:r>
            <a:r>
              <a:rPr lang="en-IN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Shewale</a:t>
            </a:r>
            <a:r>
              <a:rPr lang="en-IN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IN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Assistant professor </a:t>
            </a:r>
          </a:p>
          <a:p>
            <a:r>
              <a:rPr lang="en-IN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Department of Pharmaceutical Chemistry </a:t>
            </a:r>
          </a:p>
          <a:p>
            <a:r>
              <a:rPr lang="en-IN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Krishana</a:t>
            </a:r>
            <a:r>
              <a:rPr lang="en-IN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Institute of Pharmacy, Karad. </a:t>
            </a:r>
            <a:endPara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Contents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Rules for nomenclature of </a:t>
            </a:r>
            <a:r>
              <a:rPr lang="en-IN" dirty="0" err="1" smtClean="0"/>
              <a:t>polyfunctional</a:t>
            </a:r>
            <a:r>
              <a:rPr lang="en-IN" dirty="0" smtClean="0"/>
              <a:t> compounds </a:t>
            </a:r>
          </a:p>
          <a:p>
            <a:r>
              <a:rPr lang="en-IN" dirty="0" smtClean="0"/>
              <a:t>Rules for nomenclature of cyclic compounds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Organic compounds having two or more functional groups are called as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polyfunctional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compounds. While doing the nomenclature by IUPAC system of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polyfunctional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compounds one of the functional groups is taken as key functional group even as remaining functional groups are treated as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substitutents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. The priority of functional are as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following :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8715436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Substitutive naming of halogen compounds are formed by adding the prefixes ‘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fluro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’,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chloro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bromo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, or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iodo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to the name of parent compound . </a:t>
            </a:r>
          </a:p>
          <a:p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Groups which may be named only as prefixes</a:t>
            </a:r>
          </a:p>
          <a:p>
            <a:pPr>
              <a:buNone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   If there is choice between the two halide for numbering, alphabetical order is followed . </a:t>
            </a:r>
          </a:p>
          <a:p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714356"/>
            <a:ext cx="7429552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/>
          </a:bodyPr>
          <a:lstStyle/>
          <a:p>
            <a:r>
              <a:rPr lang="en-IN" sz="2200" dirty="0" smtClean="0"/>
              <a:t>1</a:t>
            </a:r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) select the key functional group and the parent chain having maximum number of functional groups . </a:t>
            </a:r>
          </a:p>
          <a:p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2) start the numbering so that the key functional group is nearer and should be lowest numbered . </a:t>
            </a:r>
          </a:p>
          <a:p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3) other </a:t>
            </a:r>
            <a:r>
              <a:rPr lang="en-IN" sz="2200" dirty="0" err="1" smtClean="0">
                <a:latin typeface="Times New Roman" pitchFamily="18" charset="0"/>
                <a:cs typeface="Times New Roman" pitchFamily="18" charset="0"/>
              </a:rPr>
              <a:t>substituents</a:t>
            </a:r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 added as a prefix in alphabetical order. </a:t>
            </a:r>
          </a:p>
          <a:p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4) as already discussed some of the functional groups are always treating as </a:t>
            </a:r>
            <a:r>
              <a:rPr lang="en-IN" sz="2200" dirty="0" err="1" smtClean="0">
                <a:latin typeface="Times New Roman" pitchFamily="18" charset="0"/>
                <a:cs typeface="Times New Roman" pitchFamily="18" charset="0"/>
              </a:rPr>
              <a:t>substitutents</a:t>
            </a:r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 hence they are written as prefix with the parent name . </a:t>
            </a:r>
          </a:p>
          <a:p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5) if the compounds having both double bond and triple bond then numbering will be carried out using lowest number rule . If both were given the same number , then preference will be given to double bond and such compounds are named as alkynes </a:t>
            </a:r>
          </a:p>
          <a:p>
            <a:endParaRPr lang="en-IN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/>
          </a:bodyPr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Arrangement of prefixes : 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6) The prefix such as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, tri etc. are not considered in alphabetical order other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substituents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are arranged alphabetically . </a:t>
            </a:r>
          </a:p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7) if the two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substituents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are having the same position , then the lowest number is given to the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substituents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in alphabetical order 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4000504"/>
            <a:ext cx="5357850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714356"/>
            <a:ext cx="8001056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IN" dirty="0" smtClean="0"/>
              <a:t>Rules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1) In the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cyclo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alkanes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, the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alkanes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are arranged in a ring . They are named as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cyclo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before the name of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alkane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714620"/>
            <a:ext cx="5357850" cy="3617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/>
          <a:lstStyle/>
          <a:p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2.) The naming of substituted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cycloalkanes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, the name of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substituents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is prefixed to the name of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cycloalkane.But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if more than one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substituents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is present than numbering of C – atom in the ring is done in such way that the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substituents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which is alphabetically lowered should be given lowest number , but it should follow the lowest sum rule . 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4071942"/>
            <a:ext cx="3071834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357422" y="5500702"/>
            <a:ext cx="2786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2-Ethyl,1,3-Dimethyl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cyclohexane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r>
              <a:rPr lang="en-US" sz="2800" dirty="0" smtClean="0"/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when the ring containing equal no of carbon atom than the substituent will be alkyl group. The alkyl group is named as the derivative of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cycloalkane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and alkyl group as substituent .</a:t>
            </a:r>
          </a:p>
          <a:p>
            <a:endParaRPr lang="en-US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857496"/>
            <a:ext cx="33655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214546" y="4429132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Butyl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cyclobutane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IN" dirty="0"/>
              <a:t>  </a:t>
            </a:r>
            <a:r>
              <a:rPr lang="en-IN" dirty="0" smtClean="0"/>
              <a:t>                          </a:t>
            </a:r>
          </a:p>
          <a:p>
            <a:pPr>
              <a:buNone/>
            </a:pPr>
            <a:endParaRPr lang="en-IN" dirty="0"/>
          </a:p>
          <a:p>
            <a:pPr>
              <a:buNone/>
            </a:pPr>
            <a:r>
              <a:rPr lang="en-IN" dirty="0" smtClean="0"/>
              <a:t>                    </a:t>
            </a:r>
            <a:r>
              <a:rPr lang="en-IN" sz="8000" dirty="0" smtClean="0">
                <a:latin typeface="Times New Roman" pitchFamily="18" charset="0"/>
                <a:cs typeface="Times New Roman" pitchFamily="18" charset="0"/>
              </a:rPr>
              <a:t>THANK  </a:t>
            </a:r>
          </a:p>
          <a:p>
            <a:pPr>
              <a:buNone/>
            </a:pPr>
            <a:r>
              <a:rPr lang="en-IN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8000" dirty="0" smtClean="0">
                <a:latin typeface="Times New Roman" pitchFamily="18" charset="0"/>
                <a:cs typeface="Times New Roman" pitchFamily="18" charset="0"/>
              </a:rPr>
              <a:t>         YOU </a:t>
            </a:r>
            <a:endParaRPr lang="en-US" sz="8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448</Words>
  <Application>Microsoft Office PowerPoint</Application>
  <PresentationFormat>On-screen Show (4:3)</PresentationFormat>
  <Paragraphs>31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Nomenclature of Polyfunctional Compounds </vt:lpstr>
      <vt:lpstr>Contents </vt:lpstr>
      <vt:lpstr>Slide 3</vt:lpstr>
      <vt:lpstr>Slide 4</vt:lpstr>
      <vt:lpstr>Slide 5</vt:lpstr>
      <vt:lpstr>Slide 6</vt:lpstr>
      <vt:lpstr>Slide 7</vt:lpstr>
      <vt:lpstr>Slide 8</vt:lpstr>
      <vt:lpstr>Slide 9</vt:lpstr>
      <vt:lpstr>Rules :</vt:lpstr>
      <vt:lpstr>Slide 11</vt:lpstr>
      <vt:lpstr>Slide 12</vt:lpstr>
      <vt:lpstr>Slide 13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Nomenclature of Polyfunctional Compounds </dc:title>
  <dc:creator>Monali</dc:creator>
  <cp:lastModifiedBy>Monali</cp:lastModifiedBy>
  <cp:revision>1</cp:revision>
  <dcterms:created xsi:type="dcterms:W3CDTF">2022-05-24T13:34:19Z</dcterms:created>
  <dcterms:modified xsi:type="dcterms:W3CDTF">2022-05-24T13:56:58Z</dcterms:modified>
</cp:coreProperties>
</file>